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US1SS7ELhmkyWt0VgaI0Ob6J5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5aa332120_2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5aa332120_2_9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5aa332120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5aa33212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5aa332120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5aa33212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a5aa332120_2_798"/>
          <p:cNvSpPr txBox="1"/>
          <p:nvPr>
            <p:ph type="ctrTitle"/>
          </p:nvPr>
        </p:nvSpPr>
        <p:spPr>
          <a:xfrm>
            <a:off x="1751012" y="609601"/>
            <a:ext cx="8676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2a5aa332120_2_798"/>
          <p:cNvSpPr txBox="1"/>
          <p:nvPr>
            <p:ph idx="1" type="subTitle"/>
          </p:nvPr>
        </p:nvSpPr>
        <p:spPr>
          <a:xfrm>
            <a:off x="1751012" y="3886200"/>
            <a:ext cx="8676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g2a5aa332120_2_798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g2a5aa332120_2_798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g2a5aa332120_2_798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5aa332120_2_855"/>
          <p:cNvSpPr txBox="1"/>
          <p:nvPr>
            <p:ph type="title"/>
          </p:nvPr>
        </p:nvSpPr>
        <p:spPr>
          <a:xfrm>
            <a:off x="1141413" y="4732865"/>
            <a:ext cx="990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a5aa332120_2_855"/>
          <p:cNvSpPr/>
          <p:nvPr>
            <p:ph idx="2" type="pic"/>
          </p:nvPr>
        </p:nvSpPr>
        <p:spPr>
          <a:xfrm>
            <a:off x="1979612" y="932112"/>
            <a:ext cx="8226000" cy="316500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g2a5aa332120_2_855"/>
          <p:cNvSpPr txBox="1"/>
          <p:nvPr>
            <p:ph idx="1" type="body"/>
          </p:nvPr>
        </p:nvSpPr>
        <p:spPr>
          <a:xfrm>
            <a:off x="1141413" y="5299603"/>
            <a:ext cx="9906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g2a5aa332120_2_855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a5aa332120_2_855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a5aa332120_2_855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5aa332120_2_862"/>
          <p:cNvSpPr txBox="1"/>
          <p:nvPr>
            <p:ph type="title"/>
          </p:nvPr>
        </p:nvSpPr>
        <p:spPr>
          <a:xfrm>
            <a:off x="1141412" y="609601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a5aa332120_2_86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2a5aa332120_2_862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a5aa332120_2_862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a5aa332120_2_862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5aa332120_2_868"/>
          <p:cNvSpPr txBox="1"/>
          <p:nvPr/>
        </p:nvSpPr>
        <p:spPr>
          <a:xfrm>
            <a:off x="836612" y="78682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g2a5aa332120_2_868"/>
          <p:cNvSpPr txBox="1"/>
          <p:nvPr/>
        </p:nvSpPr>
        <p:spPr>
          <a:xfrm>
            <a:off x="10437812" y="274320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g2a5aa332120_2_868"/>
          <p:cNvSpPr txBox="1"/>
          <p:nvPr>
            <p:ph type="title"/>
          </p:nvPr>
        </p:nvSpPr>
        <p:spPr>
          <a:xfrm>
            <a:off x="1446213" y="609601"/>
            <a:ext cx="9296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2a5aa332120_2_868"/>
          <p:cNvSpPr txBox="1"/>
          <p:nvPr>
            <p:ph idx="1" type="body"/>
          </p:nvPr>
        </p:nvSpPr>
        <p:spPr>
          <a:xfrm>
            <a:off x="1674812" y="3352800"/>
            <a:ext cx="8839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2a5aa332120_2_868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2a5aa332120_2_868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a5aa332120_2_868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a5aa332120_2_868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5aa332120_2_877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a5aa332120_2_877"/>
          <p:cNvSpPr txBox="1"/>
          <p:nvPr>
            <p:ph idx="1" type="body"/>
          </p:nvPr>
        </p:nvSpPr>
        <p:spPr>
          <a:xfrm>
            <a:off x="1141410" y="4777381"/>
            <a:ext cx="9906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2a5aa332120_2_877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a5aa332120_2_877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a5aa332120_2_877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5aa332120_2_883"/>
          <p:cNvSpPr txBox="1"/>
          <p:nvPr/>
        </p:nvSpPr>
        <p:spPr>
          <a:xfrm>
            <a:off x="836612" y="78682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g2a5aa332120_2_883"/>
          <p:cNvSpPr txBox="1"/>
          <p:nvPr/>
        </p:nvSpPr>
        <p:spPr>
          <a:xfrm>
            <a:off x="10437812" y="274320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g2a5aa332120_2_883"/>
          <p:cNvSpPr txBox="1"/>
          <p:nvPr>
            <p:ph type="title"/>
          </p:nvPr>
        </p:nvSpPr>
        <p:spPr>
          <a:xfrm>
            <a:off x="1446213" y="609601"/>
            <a:ext cx="9296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a5aa332120_2_883"/>
          <p:cNvSpPr txBox="1"/>
          <p:nvPr>
            <p:ph idx="1" type="body"/>
          </p:nvPr>
        </p:nvSpPr>
        <p:spPr>
          <a:xfrm>
            <a:off x="1141412" y="3886200"/>
            <a:ext cx="9906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g2a5aa332120_2_883"/>
          <p:cNvSpPr txBox="1"/>
          <p:nvPr>
            <p:ph idx="2" type="body"/>
          </p:nvPr>
        </p:nvSpPr>
        <p:spPr>
          <a:xfrm>
            <a:off x="1141411" y="4775200"/>
            <a:ext cx="99060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g2a5aa332120_2_883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2a5aa332120_2_883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a5aa332120_2_883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5aa332120_2_892"/>
          <p:cNvSpPr txBox="1"/>
          <p:nvPr>
            <p:ph type="title"/>
          </p:nvPr>
        </p:nvSpPr>
        <p:spPr>
          <a:xfrm>
            <a:off x="1141412" y="609601"/>
            <a:ext cx="990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a5aa332120_2_892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2a5aa332120_2_892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g2a5aa332120_2_892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a5aa332120_2_892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a5aa332120_2_892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5aa332120_2_899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a5aa332120_2_899"/>
          <p:cNvSpPr txBox="1"/>
          <p:nvPr>
            <p:ph idx="1" type="body"/>
          </p:nvPr>
        </p:nvSpPr>
        <p:spPr>
          <a:xfrm rot="5400000">
            <a:off x="4532311" y="-723901"/>
            <a:ext cx="3124200" cy="9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2a5aa332120_2_899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2a5aa332120_2_899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a5aa332120_2_899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5aa332120_2_905"/>
          <p:cNvSpPr txBox="1"/>
          <p:nvPr>
            <p:ph type="title"/>
          </p:nvPr>
        </p:nvSpPr>
        <p:spPr>
          <a:xfrm rot="5400000">
            <a:off x="7351412" y="2095199"/>
            <a:ext cx="51816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2a5aa332120_2_905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2a5aa332120_2_905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a5aa332120_2_905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a5aa332120_2_905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a5aa332120_2_804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a5aa332120_2_80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g2a5aa332120_2_804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2a5aa332120_2_804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2a5aa332120_2_804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a5aa332120_2_810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a5aa332120_2_810"/>
          <p:cNvSpPr txBox="1"/>
          <p:nvPr>
            <p:ph idx="1" type="body"/>
          </p:nvPr>
        </p:nvSpPr>
        <p:spPr>
          <a:xfrm>
            <a:off x="1751011" y="4777381"/>
            <a:ext cx="8686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2a5aa332120_2_810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a5aa332120_2_810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2a5aa332120_2_810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a5aa332120_2_816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2a5aa332120_2_816"/>
          <p:cNvSpPr txBox="1"/>
          <p:nvPr>
            <p:ph idx="1" type="body"/>
          </p:nvPr>
        </p:nvSpPr>
        <p:spPr>
          <a:xfrm>
            <a:off x="1141412" y="2666999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g2a5aa332120_2_816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g2a5aa332120_2_816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2a5aa332120_2_816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2a5aa332120_2_816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a5aa332120_2_823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a5aa332120_2_823"/>
          <p:cNvSpPr txBox="1"/>
          <p:nvPr>
            <p:ph idx="1" type="body"/>
          </p:nvPr>
        </p:nvSpPr>
        <p:spPr>
          <a:xfrm>
            <a:off x="1429280" y="2658533"/>
            <a:ext cx="4588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g2a5aa332120_2_823"/>
          <p:cNvSpPr txBox="1"/>
          <p:nvPr>
            <p:ph idx="2" type="body"/>
          </p:nvPr>
        </p:nvSpPr>
        <p:spPr>
          <a:xfrm>
            <a:off x="1141412" y="3243262"/>
            <a:ext cx="48768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g2a5aa332120_2_823"/>
          <p:cNvSpPr txBox="1"/>
          <p:nvPr>
            <p:ph idx="3" type="body"/>
          </p:nvPr>
        </p:nvSpPr>
        <p:spPr>
          <a:xfrm>
            <a:off x="6443133" y="2667000"/>
            <a:ext cx="4604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g2a5aa332120_2_823"/>
          <p:cNvSpPr txBox="1"/>
          <p:nvPr>
            <p:ph idx="4" type="body"/>
          </p:nvPr>
        </p:nvSpPr>
        <p:spPr>
          <a:xfrm>
            <a:off x="6170612" y="3243262"/>
            <a:ext cx="48768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g2a5aa332120_2_823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2a5aa332120_2_823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2a5aa332120_2_823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a5aa332120_2_832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a5aa332120_2_832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a5aa332120_2_832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2a5aa332120_2_832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5aa332120_2_837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a5aa332120_2_837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a5aa332120_2_837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5aa332120_2_841"/>
          <p:cNvSpPr txBox="1"/>
          <p:nvPr>
            <p:ph type="title"/>
          </p:nvPr>
        </p:nvSpPr>
        <p:spPr>
          <a:xfrm>
            <a:off x="1141411" y="1600200"/>
            <a:ext cx="354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a5aa332120_2_841"/>
          <p:cNvSpPr txBox="1"/>
          <p:nvPr>
            <p:ph idx="1" type="body"/>
          </p:nvPr>
        </p:nvSpPr>
        <p:spPr>
          <a:xfrm>
            <a:off x="5103812" y="609601"/>
            <a:ext cx="5943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g2a5aa332120_2_841"/>
          <p:cNvSpPr txBox="1"/>
          <p:nvPr>
            <p:ph idx="2" type="body"/>
          </p:nvPr>
        </p:nvSpPr>
        <p:spPr>
          <a:xfrm>
            <a:off x="1141411" y="2971800"/>
            <a:ext cx="3549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g2a5aa332120_2_841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a5aa332120_2_841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a5aa332120_2_841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5aa332120_2_848"/>
          <p:cNvSpPr txBox="1"/>
          <p:nvPr>
            <p:ph type="title"/>
          </p:nvPr>
        </p:nvSpPr>
        <p:spPr>
          <a:xfrm>
            <a:off x="1141411" y="1600200"/>
            <a:ext cx="533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a5aa332120_2_848"/>
          <p:cNvSpPr/>
          <p:nvPr>
            <p:ph idx="2" type="pic"/>
          </p:nvPr>
        </p:nvSpPr>
        <p:spPr>
          <a:xfrm>
            <a:off x="7433733" y="-18288"/>
            <a:ext cx="3276600" cy="6903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g2a5aa332120_2_848"/>
          <p:cNvSpPr txBox="1"/>
          <p:nvPr>
            <p:ph idx="1" type="body"/>
          </p:nvPr>
        </p:nvSpPr>
        <p:spPr>
          <a:xfrm>
            <a:off x="1141411" y="2971800"/>
            <a:ext cx="533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g2a5aa332120_2_848"/>
          <p:cNvSpPr txBox="1"/>
          <p:nvPr>
            <p:ph idx="10" type="dt"/>
          </p:nvPr>
        </p:nvSpPr>
        <p:spPr>
          <a:xfrm>
            <a:off x="6399212" y="5883275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a5aa332120_2_848"/>
          <p:cNvSpPr txBox="1"/>
          <p:nvPr>
            <p:ph idx="11" type="ftr"/>
          </p:nvPr>
        </p:nvSpPr>
        <p:spPr>
          <a:xfrm>
            <a:off x="1141412" y="5883275"/>
            <a:ext cx="510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a5aa332120_2_848"/>
          <p:cNvSpPr txBox="1"/>
          <p:nvPr>
            <p:ph idx="12" type="sldNum"/>
          </p:nvPr>
        </p:nvSpPr>
        <p:spPr>
          <a:xfrm>
            <a:off x="10742612" y="5883275"/>
            <a:ext cx="3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a5aa332120_2_792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g2a5aa332120_2_79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g2a5aa332120_2_792"/>
          <p:cNvSpPr txBox="1"/>
          <p:nvPr>
            <p:ph idx="10" type="dt"/>
          </p:nvPr>
        </p:nvSpPr>
        <p:spPr>
          <a:xfrm>
            <a:off x="8837612" y="5883275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g2a5aa332120_2_792"/>
          <p:cNvSpPr txBox="1"/>
          <p:nvPr>
            <p:ph idx="11" type="ftr"/>
          </p:nvPr>
        </p:nvSpPr>
        <p:spPr>
          <a:xfrm>
            <a:off x="1141412" y="5883275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g2a5aa332120_2_792"/>
          <p:cNvSpPr txBox="1"/>
          <p:nvPr>
            <p:ph idx="12" type="sldNum"/>
          </p:nvPr>
        </p:nvSpPr>
        <p:spPr>
          <a:xfrm>
            <a:off x="10514012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idx="1" type="subTitle"/>
          </p:nvPr>
        </p:nvSpPr>
        <p:spPr>
          <a:xfrm>
            <a:off x="8540750" y="4549775"/>
            <a:ext cx="3524400" cy="20859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Group 11</a:t>
            </a:r>
            <a:b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Pavan Gopalkrishna Pai                002833362</a:t>
            </a:r>
            <a:endParaRPr i="0"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Christina Albert Daniel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               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002833358</a:t>
            </a:r>
            <a:endParaRPr i="0"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Shruti Dhamdhere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                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    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 002812094</a:t>
            </a:r>
            <a:endParaRPr i="0"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Jaswanth 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Joe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                            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 002813226</a:t>
            </a:r>
            <a:endParaRPr i="0"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dk1"/>
              </a:buClr>
              <a:buSzPts val="1400"/>
              <a:buNone/>
            </a:pP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Pranav Ravindra Sonje</a:t>
            </a:r>
            <a:r>
              <a:rPr lang="en-US" sz="14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i="0" lang="en-US" sz="1400">
                <a:latin typeface="Roboto Medium"/>
                <a:ea typeface="Roboto Medium"/>
                <a:cs typeface="Roboto Medium"/>
                <a:sym typeface="Roboto Medium"/>
              </a:rPr>
              <a:t>                002833018</a:t>
            </a:r>
            <a:endParaRPr i="0"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158750" y="174625"/>
            <a:ext cx="6127800" cy="1746300"/>
          </a:xfrm>
          <a:prstGeom prst="flowChartAlternateProcess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FIT MANAGE:</a:t>
            </a:r>
            <a:br>
              <a:rPr b="1"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Revolutionizing Fitness Center Management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368175" y="215925"/>
            <a:ext cx="113859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View 2: History of exercises selected by members and the exercises they attended and the date chosen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850" y="2274425"/>
            <a:ext cx="5416051" cy="1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250" y="2274425"/>
            <a:ext cx="5575200" cy="4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444375" y="139726"/>
            <a:ext cx="113859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Function 1: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Calculate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 BMI and add a computed column BMI to Members using UDF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788301"/>
            <a:ext cx="7772400" cy="2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4682075"/>
            <a:ext cx="7772399" cy="2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type="title"/>
          </p:nvPr>
        </p:nvSpPr>
        <p:spPr>
          <a:xfrm>
            <a:off x="444375" y="215903"/>
            <a:ext cx="113859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Function 2: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Calculate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 Remaining days until renewal &amp; add a computed column to 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 using UDF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110708"/>
            <a:ext cx="7772400" cy="234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6604" y="4587340"/>
            <a:ext cx="7772400" cy="218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>
            <p:ph type="title"/>
          </p:nvPr>
        </p:nvSpPr>
        <p:spPr>
          <a:xfrm>
            <a:off x="368175" y="215900"/>
            <a:ext cx="113859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Trigger 1: To check if there is an Update on the Member table and audit the changes into a new table 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38" y="3193808"/>
            <a:ext cx="5021262" cy="42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50" y="2343875"/>
            <a:ext cx="5740676" cy="43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8000" y="2364464"/>
            <a:ext cx="4950736" cy="239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38" y="5102984"/>
            <a:ext cx="5021262" cy="65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0" y="1175975"/>
            <a:ext cx="255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Visualization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7535124" cy="33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375" y="3398625"/>
            <a:ext cx="7535124" cy="34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5aa332120_2_911"/>
          <p:cNvSpPr txBox="1"/>
          <p:nvPr>
            <p:ph type="title"/>
          </p:nvPr>
        </p:nvSpPr>
        <p:spPr>
          <a:xfrm>
            <a:off x="100350" y="913475"/>
            <a:ext cx="3306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Visualization</a:t>
            </a:r>
            <a:r>
              <a:rPr lang="en-US" sz="3600"/>
              <a:t> </a:t>
            </a:r>
            <a:endParaRPr sz="3600"/>
          </a:p>
        </p:txBody>
      </p:sp>
      <p:pic>
        <p:nvPicPr>
          <p:cNvPr id="230" name="Google Shape;230;g2a5aa332120_2_9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1825" y="0"/>
            <a:ext cx="6596551" cy="34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a5aa332120_2_9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825" y="3487075"/>
            <a:ext cx="6596550" cy="33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5aa332120_0_195"/>
          <p:cNvSpPr txBox="1"/>
          <p:nvPr>
            <p:ph type="title"/>
          </p:nvPr>
        </p:nvSpPr>
        <p:spPr>
          <a:xfrm>
            <a:off x="795675" y="1700301"/>
            <a:ext cx="5021100" cy="96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GUI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g2a5aa332120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75" y="130150"/>
            <a:ext cx="7189475" cy="3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a5aa332120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175" y="3633725"/>
            <a:ext cx="5712451" cy="2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a5aa332120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00" y="3633725"/>
            <a:ext cx="5708576" cy="2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a5aa332120_0_195"/>
          <p:cNvSpPr txBox="1"/>
          <p:nvPr/>
        </p:nvSpPr>
        <p:spPr>
          <a:xfrm>
            <a:off x="2096900" y="6339900"/>
            <a:ext cx="42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 page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g2a5aa332120_0_195"/>
          <p:cNvSpPr txBox="1"/>
          <p:nvPr/>
        </p:nvSpPr>
        <p:spPr>
          <a:xfrm>
            <a:off x="8186525" y="6303900"/>
            <a:ext cx="42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a Member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a5aa332120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000" y="3095150"/>
            <a:ext cx="6310125" cy="36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a5aa332120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1425"/>
            <a:ext cx="561975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a5aa332120_2_3"/>
          <p:cNvSpPr txBox="1"/>
          <p:nvPr>
            <p:ph type="title"/>
          </p:nvPr>
        </p:nvSpPr>
        <p:spPr>
          <a:xfrm>
            <a:off x="5247025" y="227026"/>
            <a:ext cx="5021100" cy="96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GUI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2a5aa332120_2_3"/>
          <p:cNvSpPr txBox="1"/>
          <p:nvPr/>
        </p:nvSpPr>
        <p:spPr>
          <a:xfrm>
            <a:off x="889000" y="4921250"/>
            <a:ext cx="35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g2a5aa332120_2_3"/>
          <p:cNvSpPr txBox="1"/>
          <p:nvPr/>
        </p:nvSpPr>
        <p:spPr>
          <a:xfrm>
            <a:off x="7826375" y="2460625"/>
            <a:ext cx="287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g2a5aa332120_2_3"/>
          <p:cNvSpPr txBox="1"/>
          <p:nvPr/>
        </p:nvSpPr>
        <p:spPr>
          <a:xfrm>
            <a:off x="959700" y="4926100"/>
            <a:ext cx="42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a Member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2a5aa332120_2_3"/>
          <p:cNvSpPr txBox="1"/>
          <p:nvPr/>
        </p:nvSpPr>
        <p:spPr>
          <a:xfrm>
            <a:off x="8044975" y="2510425"/>
            <a:ext cx="42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Delete a Member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type="title"/>
          </p:nvPr>
        </p:nvSpPr>
        <p:spPr>
          <a:xfrm>
            <a:off x="403058" y="2728027"/>
            <a:ext cx="11385884" cy="700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300"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4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6"/>
          <p:cNvSpPr txBox="1"/>
          <p:nvPr/>
        </p:nvSpPr>
        <p:spPr>
          <a:xfrm>
            <a:off x="403058" y="3506960"/>
            <a:ext cx="11385884" cy="700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Happy Lifting!!</a:t>
            </a:r>
            <a:endParaRPr sz="360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44367" y="292136"/>
            <a:ext cx="11385900" cy="70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 Statement and Goals</a:t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520575" y="1655175"/>
            <a:ext cx="11112000" cy="4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Gym, a personalized fitness center, faces limitations and opportunities for improvement. We aim to identify and address these issues.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Goals: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Roboto Medium"/>
              <a:buChar char="●"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Objective Clarity: Define Gym's primary objective of promoting healthcare and physical fitness.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Medium"/>
              <a:buChar char="●"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Seamless Operations: Ensure smooth overall functioning through an extensive database.C</a:t>
            </a: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reated a user- friendly application for easy sign-up, subscription management, and schedule checks.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Medium"/>
              <a:buChar char="●"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Diverse Fitness Routines: Offer diverse exercise options in subscription packs for member flexibility.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Medium"/>
              <a:buChar char="●"/>
            </a:pPr>
            <a:r>
              <a:rPr lang="en-US" sz="2200">
                <a:latin typeface="Roboto Medium"/>
                <a:ea typeface="Roboto Medium"/>
                <a:cs typeface="Roboto Medium"/>
                <a:sym typeface="Roboto Medium"/>
              </a:rPr>
              <a:t>Merchandise Integration: Enable purchase of gym merchandise for an enhanced member experience.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type="title"/>
          </p:nvPr>
        </p:nvSpPr>
        <p:spPr>
          <a:xfrm>
            <a:off x="555625" y="329750"/>
            <a:ext cx="11080800" cy="70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None/>
            </a:pPr>
            <a:r>
              <a:rPr b="1"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Entity Relationship Diagram</a:t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475" y="1365250"/>
            <a:ext cx="6554700" cy="53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368175" y="292116"/>
            <a:ext cx="113859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Stored Procedure 1: Retrieve Member Details</a:t>
            </a:r>
            <a:br>
              <a:rPr b="1" lang="en-US" sz="3600">
                <a:latin typeface="Roboto"/>
                <a:ea typeface="Roboto"/>
                <a:cs typeface="Roboto"/>
                <a:sym typeface="Roboto"/>
              </a:rPr>
            </a:b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based on the subscription plan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6734450" y="2489200"/>
            <a:ext cx="618067" cy="3115733"/>
          </a:xfrm>
          <a:custGeom>
            <a:rect b="b" l="l" r="r" t="t"/>
            <a:pathLst>
              <a:path extrusionOk="0" h="3115733" w="618067">
                <a:moveTo>
                  <a:pt x="0" y="0"/>
                </a:moveTo>
                <a:lnTo>
                  <a:pt x="0" y="3115733"/>
                </a:lnTo>
                <a:lnTo>
                  <a:pt x="618067" y="2353733"/>
                </a:lnTo>
                <a:lnTo>
                  <a:pt x="618067" y="5164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892A8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78" y="2406650"/>
            <a:ext cx="6152212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361" y="2406650"/>
            <a:ext cx="4945712" cy="341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444375" y="215925"/>
            <a:ext cx="113859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Stored Procedure 2: Retrieve the trainer details along with the count of sessions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6734450" y="2489200"/>
            <a:ext cx="618067" cy="3115733"/>
          </a:xfrm>
          <a:custGeom>
            <a:rect b="b" l="l" r="r" t="t"/>
            <a:pathLst>
              <a:path extrusionOk="0" h="3115733" w="618067">
                <a:moveTo>
                  <a:pt x="0" y="0"/>
                </a:moveTo>
                <a:lnTo>
                  <a:pt x="0" y="3115733"/>
                </a:lnTo>
                <a:lnTo>
                  <a:pt x="618067" y="2353733"/>
                </a:lnTo>
                <a:lnTo>
                  <a:pt x="618067" y="5164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892A8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650" y="2301025"/>
            <a:ext cx="5021400" cy="3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055" y="2301015"/>
            <a:ext cx="6306311" cy="316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>
            <p:ph type="title"/>
          </p:nvPr>
        </p:nvSpPr>
        <p:spPr>
          <a:xfrm>
            <a:off x="444375" y="221800"/>
            <a:ext cx="113859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Constraint to not allow different values other than those mentioned for Sub_Plan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725" y="1793875"/>
            <a:ext cx="9240151" cy="2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725" y="4557250"/>
            <a:ext cx="9240151" cy="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725" y="5281175"/>
            <a:ext cx="9240149" cy="1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444367" y="292136"/>
            <a:ext cx="113859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Column Data Encryption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520567" y="1752526"/>
            <a:ext cx="1128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6252050" y="1752551"/>
            <a:ext cx="1128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Decryption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49" y="2257678"/>
            <a:ext cx="5508348" cy="440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230" y="2257678"/>
            <a:ext cx="4864100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>
            <p:ph type="title"/>
          </p:nvPr>
        </p:nvSpPr>
        <p:spPr>
          <a:xfrm>
            <a:off x="444367" y="520736"/>
            <a:ext cx="113859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Encryption and Decryption Output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675" y="1746250"/>
            <a:ext cx="10000351" cy="4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444375" y="215917"/>
            <a:ext cx="1138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View 1: Showcasing the total number of items in stock for each unique color of merchandise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575" y="2221100"/>
            <a:ext cx="10831950" cy="16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4">
            <a:alphaModFix/>
          </a:blip>
          <a:srcRect b="0" l="0" r="13133" t="0"/>
          <a:stretch/>
        </p:blipFill>
        <p:spPr>
          <a:xfrm>
            <a:off x="3296225" y="4064625"/>
            <a:ext cx="5847775" cy="27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2023-04-15T05:05:29Z</dcterms:created>
  <dc:creator>Sanjay Bhaskar Kashyap</dc:creator>
</cp:coreProperties>
</file>